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2"/>
  </p:notesMasterIdLst>
  <p:sldIdLst>
    <p:sldId id="256" r:id="rId2"/>
    <p:sldId id="421" r:id="rId3"/>
    <p:sldId id="423" r:id="rId4"/>
    <p:sldId id="424" r:id="rId5"/>
    <p:sldId id="425" r:id="rId6"/>
    <p:sldId id="426" r:id="rId7"/>
    <p:sldId id="428" r:id="rId8"/>
    <p:sldId id="430" r:id="rId9"/>
    <p:sldId id="471" r:id="rId10"/>
    <p:sldId id="472" r:id="rId11"/>
    <p:sldId id="466" r:id="rId12"/>
    <p:sldId id="473" r:id="rId13"/>
    <p:sldId id="474" r:id="rId14"/>
    <p:sldId id="475" r:id="rId15"/>
    <p:sldId id="477" r:id="rId16"/>
    <p:sldId id="476" r:id="rId17"/>
    <p:sldId id="478" r:id="rId18"/>
    <p:sldId id="432" r:id="rId19"/>
    <p:sldId id="480" r:id="rId20"/>
    <p:sldId id="481" r:id="rId21"/>
    <p:sldId id="482" r:id="rId22"/>
    <p:sldId id="479" r:id="rId23"/>
    <p:sldId id="465" r:id="rId24"/>
    <p:sldId id="467" r:id="rId25"/>
    <p:sldId id="483" r:id="rId26"/>
    <p:sldId id="469" r:id="rId27"/>
    <p:sldId id="485" r:id="rId28"/>
    <p:sldId id="468" r:id="rId29"/>
    <p:sldId id="484" r:id="rId30"/>
    <p:sldId id="470" r:id="rId31"/>
  </p:sldIdLst>
  <p:sldSz cx="9144000" cy="5143500" type="screen16x9"/>
  <p:notesSz cx="6858000" cy="9144000"/>
  <p:embeddedFontLst>
    <p:embeddedFont>
      <p:font typeface="Cormorant Garamond SemiBold" panose="020B0604020202020204" charset="0"/>
      <p:regular r:id="rId33"/>
      <p:bold r:id="rId34"/>
      <p:italic r:id="rId35"/>
      <p:boldItalic r:id="rId36"/>
    </p:embeddedFont>
    <p:embeddedFont>
      <p:font typeface="Spectral Medium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9141F3-7334-4A45-A4C7-A016196352FD}">
  <a:tblStyle styleId="{4B9141F3-7334-4A45-A4C7-A016196352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302BBE6-B8D3-4224-AB62-41BC3AE6168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200" y="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0c657215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0c657215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737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185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497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065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116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279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433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169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820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093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937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170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443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564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859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029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021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593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102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679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27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119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55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227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41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666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374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53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27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30850" y="1059350"/>
            <a:ext cx="5682300" cy="24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30775" y="3483050"/>
            <a:ext cx="5682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920969">
            <a:off x="-2162206" y="-1170334"/>
            <a:ext cx="5220488" cy="341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19015" t="20111" r="12359" b="12760"/>
          <a:stretch/>
        </p:blipFill>
        <p:spPr>
          <a:xfrm>
            <a:off x="6506150" y="-1190606"/>
            <a:ext cx="3762074" cy="297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26456">
            <a:off x="6550432" y="2966385"/>
            <a:ext cx="3756927" cy="267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5">
            <a:alphaModFix/>
          </a:blip>
          <a:srcRect l="15675" t="15775"/>
          <a:stretch/>
        </p:blipFill>
        <p:spPr>
          <a:xfrm rot="2228036">
            <a:off x="-731463" y="3259736"/>
            <a:ext cx="4025528" cy="269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2004328" flipH="1">
            <a:off x="-1352980" y="2858263"/>
            <a:ext cx="2106364" cy="246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683658" y="-864999"/>
            <a:ext cx="2464988" cy="246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209446">
            <a:off x="-772914" y="2932200"/>
            <a:ext cx="2976028" cy="313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785100">
            <a:off x="6464699" y="-1057365"/>
            <a:ext cx="4866004" cy="345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05807" y="3647675"/>
            <a:ext cx="2420265" cy="24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7">
            <a:off x="7856224" y="3174842"/>
            <a:ext cx="1546747" cy="2993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76935">
            <a:off x="576847" y="3595463"/>
            <a:ext cx="2136486" cy="306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599260">
            <a:off x="154486" y="-968873"/>
            <a:ext cx="2567680" cy="3007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068884">
            <a:off x="7550838" y="2694676"/>
            <a:ext cx="2619321" cy="246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6679008" y="-984424"/>
            <a:ext cx="2464988" cy="246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82428">
            <a:off x="7484775" y="1428750"/>
            <a:ext cx="278317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325" y="3249925"/>
            <a:ext cx="2505674" cy="236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504052">
            <a:off x="-766435" y="-1644302"/>
            <a:ext cx="3437069" cy="3615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81150" y="3535674"/>
            <a:ext cx="5130501" cy="3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747432">
            <a:off x="6654502" y="-1638298"/>
            <a:ext cx="4832645" cy="4075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 Garamond SemiBold"/>
              <a:buNone/>
              <a:defRPr sz="3500">
                <a:solidFill>
                  <a:schemeClr val="dk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●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○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■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●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○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■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●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○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■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8" r:id="rId5"/>
    <p:sldLayoutId id="2147483669" r:id="rId6"/>
    <p:sldLayoutId id="214748367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8"/>
          <p:cNvPicPr preferRelativeResize="0"/>
          <p:nvPr/>
        </p:nvPicPr>
        <p:blipFill rotWithShape="1">
          <a:blip r:embed="rId3">
            <a:alphaModFix/>
          </a:blip>
          <a:srcRect l="5100" r="-5100"/>
          <a:stretch/>
        </p:blipFill>
        <p:spPr>
          <a:xfrm>
            <a:off x="8100724" y="-730625"/>
            <a:ext cx="2028225" cy="320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>
            <a:spLocks noGrp="1"/>
          </p:cNvSpPr>
          <p:nvPr>
            <p:ph type="ctrTitle"/>
          </p:nvPr>
        </p:nvSpPr>
        <p:spPr>
          <a:xfrm>
            <a:off x="1730775" y="1265821"/>
            <a:ext cx="5682300" cy="20600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ja-JP" dirty="0">
                <a:latin typeface="+mj-ea"/>
                <a:ea typeface="+mj-ea"/>
              </a:rPr>
              <a:t>Hán tự bài 7</a:t>
            </a:r>
            <a:br>
              <a:rPr lang="vi-VN" altLang="ja-JP" dirty="0">
                <a:latin typeface="+mj-ea"/>
                <a:ea typeface="+mj-ea"/>
              </a:rPr>
            </a:br>
            <a:r>
              <a:rPr lang="ja-JP" altLang="en-US" dirty="0">
                <a:latin typeface="+mj-ea"/>
                <a:ea typeface="+mj-ea"/>
              </a:rPr>
              <a:t>かんじ</a:t>
            </a:r>
            <a:r>
              <a:rPr lang="vi-VN" altLang="ja-JP" dirty="0">
                <a:latin typeface="+mj-ea"/>
                <a:ea typeface="+mj-ea"/>
              </a:rPr>
              <a:t> </a:t>
            </a:r>
            <a:r>
              <a:rPr lang="vi-VN" altLang="ja-JP" dirty="0">
                <a:latin typeface="+mj-ea"/>
                <a:ea typeface="+mj-ea"/>
                <a:sym typeface="Wingdings" panose="05000000000000000000" pitchFamily="2" charset="2"/>
              </a:rPr>
              <a:t>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1"/>
          </p:nvPr>
        </p:nvSpPr>
        <p:spPr>
          <a:xfrm>
            <a:off x="1730775" y="3383990"/>
            <a:ext cx="5682300" cy="761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vi-VN" dirty="0">
                <a:latin typeface="+mj-lt"/>
              </a:rPr>
              <a:t>Môn học: </a:t>
            </a:r>
            <a:r>
              <a:rPr lang="vi-VN">
                <a:latin typeface="+mj-lt"/>
              </a:rPr>
              <a:t>JPD 123</a:t>
            </a:r>
            <a:endParaRPr lang="vi-VN" dirty="0">
              <a:latin typeface="+mj-lt"/>
            </a:endParaRPr>
          </a:p>
          <a:p>
            <a:pPr algn="l">
              <a:lnSpc>
                <a:spcPct val="150000"/>
              </a:lnSpc>
            </a:pPr>
            <a:r>
              <a:rPr lang="vi-VN" dirty="0">
                <a:latin typeface="+mj-lt"/>
              </a:rPr>
              <a:t>Giảng viên: Bùi Đình Lan Hương</a:t>
            </a:r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4">
            <a:alphaModFix/>
          </a:blip>
          <a:srcRect l="789" t="3420" r="-789" b="-3420"/>
          <a:stretch/>
        </p:blipFill>
        <p:spPr>
          <a:xfrm rot="-4446265">
            <a:off x="4412220" y="-1879201"/>
            <a:ext cx="3293485" cy="2674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823549">
            <a:off x="5577601" y="4034312"/>
            <a:ext cx="2408919" cy="2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624280">
            <a:off x="-1238861" y="3462802"/>
            <a:ext cx="3373792" cy="2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FAD0F9-1CDA-3FFD-301E-BC4B5C56D3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762" y="114460"/>
            <a:ext cx="1929844" cy="500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3517864" y="1520805"/>
            <a:ext cx="2108269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力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440921" y="484485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ちから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513016" y="540980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7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556063" y="1622852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大学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094672" y="556209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だいがく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556063" y="556209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28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3517865" y="1622852"/>
            <a:ext cx="2108270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門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787169" y="556209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もん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513017" y="627866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67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3517865" y="1622852"/>
            <a:ext cx="2108270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肉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787169" y="556209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にく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513017" y="556209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72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556062" y="1622852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料金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748424" y="556209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りょうきん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556062" y="623378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2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556062" y="1622852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料理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094672" y="556209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りょうり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513017" y="556209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59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556063" y="1622852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野菜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440920" y="556209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やさい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556063" y="556209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0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3517865" y="1622852"/>
            <a:ext cx="2108270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野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4133417" y="556209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513017" y="544017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3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352866" y="1622852"/>
            <a:ext cx="4031873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半ば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681764" y="658326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なか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1992828" y="617130"/>
            <a:ext cx="2676708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47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352866" y="1622852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半年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094672" y="658326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はんとし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3030448" y="556170"/>
            <a:ext cx="3018879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35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173108" y="1561892"/>
            <a:ext cx="4031873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お寺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4189044" y="523004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てら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3029726" y="580783"/>
            <a:ext cx="3659758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9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352866" y="1622852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半月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094672" y="658326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はんつき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553660" y="617130"/>
            <a:ext cx="3831080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6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352866" y="1622852"/>
            <a:ext cx="4031873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半日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094672" y="658326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はんにち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810992" y="617130"/>
            <a:ext cx="3238336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30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352866" y="1622852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半分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891475" y="580593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はんぶん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266776" y="580593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7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1391065" y="1622852"/>
            <a:ext cx="5955476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～時半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4237467" y="658326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じはん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3309564" y="617130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09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1594261" y="1635044"/>
            <a:ext cx="5955477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大きい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1911067" y="646134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おお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1425570" y="711714"/>
            <a:ext cx="254065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5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599108" y="1635044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大人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440920" y="556209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おとな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556063" y="556209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31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599108" y="1635044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大会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094671" y="556209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たいかい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599108" y="479794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57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599108" y="1635044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大半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094671" y="556209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たいはん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513017" y="556209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77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1391064" y="1622852"/>
            <a:ext cx="5955477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小さい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1728187" y="658326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ちい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1728187" y="580554"/>
            <a:ext cx="1795301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60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599108" y="1635044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小人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440920" y="556209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こびと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513018" y="633962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3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272436" y="1610661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言語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157292" y="596815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げんご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371764" y="506299"/>
            <a:ext cx="3833213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1637306" y="1635044"/>
            <a:ext cx="5955477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小学校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055926" y="556209"/>
            <a:ext cx="50321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しょうがっこう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1800158" y="556209"/>
            <a:ext cx="5287916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10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632459" y="1671619"/>
            <a:ext cx="7879081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言います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1324256" y="700713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1070017" y="653137"/>
            <a:ext cx="1478111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3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3314667" y="1407815"/>
            <a:ext cx="2108270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貝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583971" y="484485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かい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3120073" y="484485"/>
            <a:ext cx="2402903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1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352863" y="1574084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水田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891473" y="484485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すいでん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695639" y="484485"/>
            <a:ext cx="3346321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429263" y="1574084"/>
            <a:ext cx="7879080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田中さん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1178741" y="707094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たなか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980893" y="650754"/>
            <a:ext cx="2835203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7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556062" y="1520805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水力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748424" y="484485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すいりょく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469972" y="540980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8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556062" y="1520805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火力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094673" y="484485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かりょく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556062" y="484485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1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Botanical and Floral Design Agency by Slidesgo">
  <a:themeElements>
    <a:clrScheme name="Simple Light">
      <a:dk1>
        <a:srgbClr val="191919"/>
      </a:dk1>
      <a:lt1>
        <a:srgbClr val="FAFAFA"/>
      </a:lt1>
      <a:dk2>
        <a:srgbClr val="FFC9D5"/>
      </a:dk2>
      <a:lt2>
        <a:srgbClr val="EED666"/>
      </a:lt2>
      <a:accent1>
        <a:srgbClr val="BE696C"/>
      </a:accent1>
      <a:accent2>
        <a:srgbClr val="AFBB7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176</Words>
  <Application>Microsoft Office PowerPoint</Application>
  <PresentationFormat>On-screen Show (16:9)</PresentationFormat>
  <Paragraphs>61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Cormorant Garamond SemiBold</vt:lpstr>
      <vt:lpstr>Arial</vt:lpstr>
      <vt:lpstr>Spectral Medium</vt:lpstr>
      <vt:lpstr>Botanical and Floral Design Agency by Slidesgo</vt:lpstr>
      <vt:lpstr>Hán tự bài 7 かんじ 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BOTANICAL  AND FLORAL  DESIGN AGENCY</dc:title>
  <dc:creator>ADMIN</dc:creator>
  <cp:lastModifiedBy>Hung Le</cp:lastModifiedBy>
  <cp:revision>113</cp:revision>
  <dcterms:modified xsi:type="dcterms:W3CDTF">2024-07-16T04:00:16Z</dcterms:modified>
</cp:coreProperties>
</file>